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05" r:id="rId1"/>
  </p:sldMasterIdLst>
  <p:notesMasterIdLst>
    <p:notesMasterId r:id="rId14"/>
  </p:notesMasterIdLst>
  <p:handoutMasterIdLst>
    <p:handoutMasterId r:id="rId15"/>
  </p:handoutMasterIdLst>
  <p:sldIdLst>
    <p:sldId id="371" r:id="rId2"/>
    <p:sldId id="385" r:id="rId3"/>
    <p:sldId id="372" r:id="rId4"/>
    <p:sldId id="381" r:id="rId5"/>
    <p:sldId id="373" r:id="rId6"/>
    <p:sldId id="375" r:id="rId7"/>
    <p:sldId id="380" r:id="rId8"/>
    <p:sldId id="376" r:id="rId9"/>
    <p:sldId id="377" r:id="rId10"/>
    <p:sldId id="378" r:id="rId11"/>
    <p:sldId id="384" r:id="rId12"/>
    <p:sldId id="383" r:id="rId13"/>
  </p:sldIdLst>
  <p:sldSz cx="9906000" cy="6858000" type="A4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EF9100"/>
    <a:srgbClr val="204D84"/>
    <a:srgbClr val="9E5E00"/>
    <a:srgbClr val="003366"/>
    <a:srgbClr val="9966FF"/>
    <a:srgbClr val="33CCCC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94" autoAdjust="0"/>
  </p:normalViewPr>
  <p:slideViewPr>
    <p:cSldViewPr snapToObjects="1">
      <p:cViewPr varScale="1">
        <p:scale>
          <a:sx n="121" d="100"/>
          <a:sy n="121" d="100"/>
        </p:scale>
        <p:origin x="1616" y="1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notesViewPr>
    <p:cSldViewPr snapToObjects="1">
      <p:cViewPr varScale="1">
        <p:scale>
          <a:sx n="55" d="100"/>
          <a:sy n="55" d="100"/>
        </p:scale>
        <p:origin x="-2310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036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72000"/>
            <a:ext cx="5365750" cy="464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Click to edit Master text styles</a:t>
            </a:r>
          </a:p>
          <a:p>
            <a:pPr lvl="1"/>
            <a:r>
              <a:rPr lang="pt-BR" noProof="0"/>
              <a:t>Second level</a:t>
            </a:r>
          </a:p>
          <a:p>
            <a:pPr lvl="2"/>
            <a:r>
              <a:rPr lang="pt-BR" noProof="0"/>
              <a:t>Third level</a:t>
            </a:r>
          </a:p>
          <a:p>
            <a:pPr lvl="3"/>
            <a:r>
              <a:rPr lang="pt-BR" noProof="0"/>
              <a:t>Fourth level</a:t>
            </a:r>
          </a:p>
          <a:p>
            <a:pPr lvl="4"/>
            <a:r>
              <a:rPr lang="pt-BR" noProof="0"/>
              <a:t>Fifth level</a:t>
            </a:r>
          </a:p>
        </p:txBody>
      </p:sp>
      <p:sp>
        <p:nvSpPr>
          <p:cNvPr id="26419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55688" y="715963"/>
            <a:ext cx="5203825" cy="3603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085664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Marcador de Posição de Nota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5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FC8DC-1050-4777-B756-9ED2578DC52F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F272B-5379-4711-943A-EDEC9A6A103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2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0D401-4219-4475-B038-7CB3319B6D6C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F89A3-AF13-4756-864E-864FE42CE89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6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8" y="27466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0A594-E90D-45F9-BBE8-830A5F0B6325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95F68-A789-44C6-B408-482916DD67E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76D5D-EBFB-4344-A2E6-6E4FA3158809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A5F81-07C9-4312-8004-9CFC2778750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5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3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A01EA-F07F-42B4-8232-3CD53F4CC8E6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9269C-7198-4968-98C7-8F5C72E979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0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F0F65-1FC6-4E2B-8056-58BD5E57B85A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7012-0536-4E4C-B657-3FF40A5F645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4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9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9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7ED92-F692-4DF7-AD23-611230708AD9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D3E01-211B-4AAE-92C5-D45AE3D84AF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BC429-3A4A-4026-AA60-885034974B2F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A3D2C-426F-446F-9135-6301E9F548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9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185E4-3F70-4CB3-A0C3-DCA4ADF7B724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68F2-7343-42AB-8A85-C829B0E2C29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7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80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DDD6D-DA5A-42E2-8F27-80E8A80D9030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0CCAC-9ABF-4D0D-A561-60B10184EFD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7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09D6D-C4B6-4F74-9546-64B35C7FCDCC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641AE-E0DA-47C8-95B5-F00ED746353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text styles</a:t>
            </a:r>
          </a:p>
          <a:p>
            <a:pPr lvl="1"/>
            <a:r>
              <a:rPr lang="en-US" altLang="pt-PT"/>
              <a:t>Second level</a:t>
            </a:r>
          </a:p>
          <a:p>
            <a:pPr lvl="2"/>
            <a:r>
              <a:rPr lang="en-US" altLang="pt-PT"/>
              <a:t>Third level</a:t>
            </a:r>
          </a:p>
          <a:p>
            <a:pPr lvl="3"/>
            <a:r>
              <a:rPr lang="en-US" altLang="pt-PT"/>
              <a:t>Fourth level</a:t>
            </a:r>
          </a:p>
          <a:p>
            <a:pPr lvl="4"/>
            <a:r>
              <a:rPr lang="en-US" altLang="pt-PT"/>
              <a:t>Fifth level</a:t>
            </a:r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9996BB48-9637-4B1E-9475-108CFBE75B6C}" type="datetimeFigureOut">
              <a:rPr lang="en-US"/>
              <a:pPr>
                <a:defRPr/>
              </a:pPr>
              <a:t>2/11/19</a:t>
            </a:fld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F395232-B8BC-4B2A-A0D6-581CC6F7F12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825500" cy="6858000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063DE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pt-PT" altLang="pt-PT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 rot="-5400000">
            <a:off x="5257800" y="-3562350"/>
            <a:ext cx="215900" cy="9080500"/>
          </a:xfrm>
          <a:prstGeom prst="rect">
            <a:avLst/>
          </a:prstGeom>
          <a:solidFill>
            <a:srgbClr val="063DE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pt-PT" altLang="pt-PT"/>
          </a:p>
        </p:txBody>
      </p:sp>
      <p:pic>
        <p:nvPicPr>
          <p:cNvPr id="1033" name="Imagem 6" descr="CABECALH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5867400"/>
            <a:ext cx="488156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hyperlink" Target="https://youtu.be/PfqdKdde6L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5545" y="764704"/>
            <a:ext cx="8738161" cy="2246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pt-BR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11º Encontro Nacional de Cromatografia</a:t>
            </a:r>
          </a:p>
          <a:p>
            <a:pPr algn="ctr"/>
            <a:endParaRPr lang="pt-BR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pt-BR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Caparica 2019</a:t>
            </a:r>
          </a:p>
          <a:p>
            <a:pPr algn="ctr"/>
            <a:endParaRPr lang="pt-BR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pt-BR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 anos 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9906000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4830" name="Picture 14" descr="Image result for universidade de evo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384" y="1191318"/>
            <a:ext cx="1296144" cy="1024578"/>
          </a:xfrm>
          <a:prstGeom prst="rect">
            <a:avLst/>
          </a:prstGeom>
          <a:solidFill>
            <a:schemeClr val="bg1">
              <a:alpha val="0"/>
            </a:schemeClr>
          </a:solidFill>
          <a:extLst/>
        </p:spPr>
      </p:pic>
      <p:grpSp>
        <p:nvGrpSpPr>
          <p:cNvPr id="3" name="Group 2"/>
          <p:cNvGrpSpPr/>
          <p:nvPr/>
        </p:nvGrpSpPr>
        <p:grpSpPr>
          <a:xfrm>
            <a:off x="405013" y="1455393"/>
            <a:ext cx="2099713" cy="1975114"/>
            <a:chOff x="344488" y="1844824"/>
            <a:chExt cx="1569270" cy="1517626"/>
          </a:xfrm>
        </p:grpSpPr>
        <p:pic>
          <p:nvPicPr>
            <p:cNvPr id="34822" name="Picture 6" descr="Image result for universidade nova de lisbo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88" y="2420888"/>
              <a:ext cx="1569270" cy="94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4" name="Picture 8" descr="Related image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505" y="1844824"/>
              <a:ext cx="1296144" cy="727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1420319"/>
            <a:ext cx="1612952" cy="159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189" y="2103568"/>
            <a:ext cx="516534" cy="77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923494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8544" y="692696"/>
            <a:ext cx="3312368" cy="1584176"/>
          </a:xfrm>
          <a:prstGeom prst="rect">
            <a:avLst/>
          </a:prstGeom>
          <a:noFill/>
        </p:spPr>
        <p:txBody>
          <a:bodyPr wrap="none" rtlCol="0">
            <a:prstTxWarp prst="textSlantUp">
              <a:avLst/>
            </a:prstTxWarp>
            <a:spAutoFit/>
          </a:bodyPr>
          <a:lstStyle/>
          <a:p>
            <a:r>
              <a:rPr lang="pt-PT" dirty="0">
                <a:solidFill>
                  <a:srgbClr val="002060"/>
                </a:solidFill>
              </a:rPr>
              <a:t>Comemorar!!!</a:t>
            </a:r>
          </a:p>
        </p:txBody>
      </p:sp>
    </p:spTree>
    <p:extLst>
      <p:ext uri="{BB962C8B-B14F-4D97-AF65-F5344CB8AC3E}">
        <p14:creationId xmlns:p14="http://schemas.microsoft.com/office/powerpoint/2010/main" val="2711666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914185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3" y="451917"/>
            <a:ext cx="29622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439" y="4581128"/>
            <a:ext cx="287891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304" y="283640"/>
            <a:ext cx="1855486" cy="156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8" y="4299019"/>
            <a:ext cx="4025254" cy="226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8343474" y="1223442"/>
            <a:ext cx="296393" cy="288032"/>
          </a:xfrm>
          <a:prstGeom prst="ellipse">
            <a:avLst/>
          </a:prstGeom>
          <a:solidFill>
            <a:srgbClr val="EF9100">
              <a:alpha val="53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92" y="2027734"/>
            <a:ext cx="3926894" cy="227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8" y="2780928"/>
            <a:ext cx="422880" cy="25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0513" y="2371288"/>
            <a:ext cx="3312368" cy="1584176"/>
          </a:xfrm>
          <a:prstGeom prst="rect">
            <a:avLst/>
          </a:prstGeom>
          <a:noFill/>
        </p:spPr>
        <p:txBody>
          <a:bodyPr wrap="none" rtlCol="0">
            <a:prstTxWarp prst="textSlantUp">
              <a:avLst/>
            </a:prstTxWarp>
            <a:spAutoFit/>
          </a:bodyPr>
          <a:lstStyle/>
          <a:p>
            <a:r>
              <a:rPr lang="pt-PT" dirty="0">
                <a:solidFill>
                  <a:srgbClr val="FF9900"/>
                </a:solidFill>
              </a:rPr>
              <a:t>Muito por onde ficar</a:t>
            </a:r>
          </a:p>
        </p:txBody>
      </p:sp>
    </p:spTree>
    <p:extLst>
      <p:ext uri="{BB962C8B-B14F-4D97-AF65-F5344CB8AC3E}">
        <p14:creationId xmlns:p14="http://schemas.microsoft.com/office/powerpoint/2010/main" val="1349206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06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86064" y="5445224"/>
            <a:ext cx="5040560" cy="139139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pt-BR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Caparica </a:t>
            </a:r>
          </a:p>
          <a:p>
            <a:pPr algn="ctr"/>
            <a:r>
              <a:rPr lang="pt-BR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2019</a:t>
            </a:r>
          </a:p>
          <a:p>
            <a:pPr algn="ctr"/>
            <a:endParaRPr lang="pt-BR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312" y="5991283"/>
            <a:ext cx="2017460" cy="8640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3004">
            <a:off x="107218" y="3605709"/>
            <a:ext cx="9543415" cy="74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312" y="288926"/>
            <a:ext cx="1816767" cy="178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28864" y="404664"/>
            <a:ext cx="2663056" cy="1008111"/>
          </a:xfrm>
          <a:prstGeom prst="rect">
            <a:avLst/>
          </a:prstGeom>
          <a:noFill/>
        </p:spPr>
        <p:txBody>
          <a:bodyPr wrap="none" rtlCol="0">
            <a:prstTxWarp prst="textSlantUp">
              <a:avLst/>
            </a:prstTxWarp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Bem-vindos!!!</a:t>
            </a:r>
          </a:p>
        </p:txBody>
      </p:sp>
    </p:spTree>
    <p:extLst>
      <p:ext uri="{BB962C8B-B14F-4D97-AF65-F5344CB8AC3E}">
        <p14:creationId xmlns:p14="http://schemas.microsoft.com/office/powerpoint/2010/main" val="128764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416" y="129877"/>
            <a:ext cx="964879" cy="95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76536" y="699318"/>
            <a:ext cx="3223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Roboto"/>
                <a:hlinkClick r:id="rId4"/>
              </a:rPr>
              <a:t>https://youtu.be/PfqdKdde6L8</a:t>
            </a:r>
            <a:endParaRPr lang="en-GB" dirty="0">
              <a:solidFill>
                <a:srgbClr val="FFFFFF"/>
              </a:solidFill>
              <a:latin typeface="Roboto"/>
            </a:endParaRPr>
          </a:p>
          <a:p>
            <a:endParaRPr lang="en-GB" dirty="0"/>
          </a:p>
        </p:txBody>
      </p:sp>
      <p:pic>
        <p:nvPicPr>
          <p:cNvPr id="7" name="Picture 2" descr="Campos desportivos, banco, creche, bares,  minimercado, parques de estacionamento e muito mais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59260"/>
            <a:ext cx="8777077" cy="556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095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906000" cy="414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62500" name="Picture 4" descr="One of Portugal’s most popular beaches clos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990600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375" y="2708920"/>
            <a:ext cx="2592288" cy="1224136"/>
          </a:xfrm>
          <a:prstGeom prst="rect">
            <a:avLst/>
          </a:prstGeom>
          <a:noFill/>
        </p:spPr>
        <p:txBody>
          <a:bodyPr wrap="none" rtlCol="0">
            <a:prstTxWarp prst="textSlantUp">
              <a:avLst/>
            </a:prstTxWarp>
            <a:spAutoFit/>
          </a:bodyPr>
          <a:lstStyle/>
          <a:p>
            <a:r>
              <a:rPr lang="pt-PT" b="1" dirty="0">
                <a:solidFill>
                  <a:srgbClr val="0070C0"/>
                </a:solidFill>
              </a:rPr>
              <a:t>Onde???!!!!</a:t>
            </a:r>
          </a:p>
        </p:txBody>
      </p:sp>
    </p:spTree>
    <p:extLst>
      <p:ext uri="{BB962C8B-B14F-4D97-AF65-F5344CB8AC3E}">
        <p14:creationId xmlns:p14="http://schemas.microsoft.com/office/powerpoint/2010/main" val="2324037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" y="-2555"/>
            <a:ext cx="9905102" cy="681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71714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0" y="4797152"/>
            <a:ext cx="2105514" cy="168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6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32" y="2708920"/>
            <a:ext cx="2412313" cy="22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7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5612" y="4663542"/>
            <a:ext cx="1730952" cy="153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71718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" y="2423814"/>
            <a:ext cx="2150190" cy="181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5015" y="514502"/>
            <a:ext cx="1535502" cy="141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6077" y="402643"/>
            <a:ext cx="2190022" cy="180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2" y="502183"/>
            <a:ext cx="218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467" y="2443612"/>
            <a:ext cx="1898598" cy="13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61112" y="252078"/>
            <a:ext cx="2592288" cy="1224136"/>
          </a:xfrm>
          <a:prstGeom prst="rect">
            <a:avLst/>
          </a:prstGeom>
          <a:noFill/>
        </p:spPr>
        <p:txBody>
          <a:bodyPr wrap="none" rtlCol="0">
            <a:prstTxWarp prst="textSlantUp">
              <a:avLst/>
            </a:prstTxWarp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Como chegar!!!!</a:t>
            </a:r>
          </a:p>
        </p:txBody>
      </p:sp>
    </p:spTree>
    <p:extLst>
      <p:ext uri="{BB962C8B-B14F-4D97-AF65-F5344CB8AC3E}">
        <p14:creationId xmlns:p14="http://schemas.microsoft.com/office/powerpoint/2010/main" val="807138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7"/>
            <a:ext cx="9910416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8544" y="692696"/>
            <a:ext cx="2592288" cy="1224136"/>
          </a:xfrm>
          <a:prstGeom prst="rect">
            <a:avLst/>
          </a:prstGeom>
          <a:noFill/>
        </p:spPr>
        <p:txBody>
          <a:bodyPr wrap="none" rtlCol="0">
            <a:prstTxWarp prst="textSlantUp">
              <a:avLst/>
            </a:prstTxWarp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Desfrutar!!!</a:t>
            </a:r>
          </a:p>
        </p:txBody>
      </p:sp>
    </p:spTree>
    <p:extLst>
      <p:ext uri="{BB962C8B-B14F-4D97-AF65-F5344CB8AC3E}">
        <p14:creationId xmlns:p14="http://schemas.microsoft.com/office/powerpoint/2010/main" val="241982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906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8544" y="692696"/>
            <a:ext cx="2592288" cy="1224136"/>
          </a:xfrm>
          <a:prstGeom prst="rect">
            <a:avLst/>
          </a:prstGeom>
          <a:noFill/>
        </p:spPr>
        <p:txBody>
          <a:bodyPr wrap="none" rtlCol="0">
            <a:prstTxWarp prst="textSlantUp">
              <a:avLst/>
            </a:prstTxWarp>
            <a:spAutoFit/>
          </a:bodyPr>
          <a:lstStyle/>
          <a:p>
            <a:r>
              <a:rPr lang="pt-PT" b="1" dirty="0">
                <a:solidFill>
                  <a:schemeClr val="accent2"/>
                </a:solidFill>
              </a:rPr>
              <a:t>Relaxar!!!</a:t>
            </a:r>
          </a:p>
        </p:txBody>
      </p:sp>
    </p:spTree>
    <p:extLst>
      <p:ext uri="{BB962C8B-B14F-4D97-AF65-F5344CB8AC3E}">
        <p14:creationId xmlns:p14="http://schemas.microsoft.com/office/powerpoint/2010/main" val="21200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5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8544" y="692696"/>
            <a:ext cx="2592288" cy="1224136"/>
          </a:xfrm>
          <a:prstGeom prst="rect">
            <a:avLst/>
          </a:prstGeom>
          <a:noFill/>
        </p:spPr>
        <p:txBody>
          <a:bodyPr wrap="none" rtlCol="0">
            <a:prstTxWarp prst="textSlantUp">
              <a:avLst/>
            </a:prstTxWarp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Exercitar!!!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6974">
            <a:off x="197383" y="3856672"/>
            <a:ext cx="5382383" cy="204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10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54" y="7937"/>
            <a:ext cx="993363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8544" y="692696"/>
            <a:ext cx="4896544" cy="1584176"/>
          </a:xfrm>
          <a:prstGeom prst="rect">
            <a:avLst/>
          </a:prstGeom>
          <a:noFill/>
        </p:spPr>
        <p:txBody>
          <a:bodyPr wrap="none" rtlCol="0">
            <a:prstTxWarp prst="textSlantUp">
              <a:avLst/>
            </a:prstTxWarp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Simplesmente repousar!!!</a:t>
            </a:r>
          </a:p>
        </p:txBody>
      </p:sp>
    </p:spTree>
    <p:extLst>
      <p:ext uri="{BB962C8B-B14F-4D97-AF65-F5344CB8AC3E}">
        <p14:creationId xmlns:p14="http://schemas.microsoft.com/office/powerpoint/2010/main" val="1027152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Image result for universidade de ev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Image result for universidade de ev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7"/>
            <a:ext cx="9906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8544" y="692696"/>
            <a:ext cx="3312368" cy="1584176"/>
          </a:xfrm>
          <a:prstGeom prst="rect">
            <a:avLst/>
          </a:prstGeom>
          <a:noFill/>
        </p:spPr>
        <p:txBody>
          <a:bodyPr wrap="none" rtlCol="0">
            <a:prstTxWarp prst="textSlantUp">
              <a:avLst/>
            </a:prstTxWarp>
            <a:spAutoFit/>
          </a:bodyPr>
          <a:lstStyle/>
          <a:p>
            <a:r>
              <a:rPr lang="pt-PT" dirty="0">
                <a:solidFill>
                  <a:srgbClr val="002060"/>
                </a:solidFill>
              </a:rPr>
              <a:t>Partilhar!!!</a:t>
            </a:r>
          </a:p>
        </p:txBody>
      </p:sp>
    </p:spTree>
    <p:extLst>
      <p:ext uri="{BB962C8B-B14F-4D97-AF65-F5344CB8AC3E}">
        <p14:creationId xmlns:p14="http://schemas.microsoft.com/office/powerpoint/2010/main" val="375563850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119267</TotalTime>
  <Pages>6</Pages>
  <Words>42</Words>
  <Application>Microsoft Macintosh PowerPoint</Application>
  <PresentationFormat>Papel A4 (210x297 mm)</PresentationFormat>
  <Paragraphs>18</Paragraphs>
  <Slides>12</Slides>
  <Notes>12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6" baseType="lpstr">
      <vt:lpstr>Arial</vt:lpstr>
      <vt:lpstr>Roboto</vt:lpstr>
      <vt:lpstr>Times New Roman</vt:lpstr>
      <vt:lpstr>Default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Fabio Augusto</dc:creator>
  <cp:lastModifiedBy>Leonardo Mendes</cp:lastModifiedBy>
  <cp:revision>380</cp:revision>
  <cp:lastPrinted>2011-08-18T12:44:13Z</cp:lastPrinted>
  <dcterms:created xsi:type="dcterms:W3CDTF">1996-10-08T15:38:54Z</dcterms:created>
  <dcterms:modified xsi:type="dcterms:W3CDTF">2019-02-11T15:20:16Z</dcterms:modified>
</cp:coreProperties>
</file>